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4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3" r:id="rId13"/>
    <p:sldId id="272" r:id="rId14"/>
    <p:sldId id="271" r:id="rId15"/>
    <p:sldId id="269" r:id="rId16"/>
    <p:sldId id="270" r:id="rId17"/>
    <p:sldId id="268" r:id="rId18"/>
    <p:sldId id="261" r:id="rId19"/>
    <p:sldId id="283" r:id="rId20"/>
    <p:sldId id="284" r:id="rId21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0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A6AA-CDB4-0344-B5A4-EDD073DF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8B127-B27B-7F45-9630-118362998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082A8-1A32-7C45-9606-8BAB005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E633-BBCC-494D-8E4C-04A86B27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EC80-4B63-6041-AF97-AB2401DB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6655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E550-255B-924A-B53A-87966BED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FEB75-D414-3047-9960-08D8977CD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8CA7-EEE7-FD49-A920-1432AF11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A6900-DD3B-654F-AE69-B64F5A2A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0907-1864-4A4D-ACA4-24F05346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0100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065B1-4CA6-674E-B3DD-FBD3F075C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633FB-B003-9948-8CD7-9ED077555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67420-7B3A-1C4A-B7B0-BA391A0F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6965-96B7-D241-BD03-3B3F3E4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8FF6-B25B-C04B-9644-CF2D1001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4968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B826-5C12-EA4E-97DB-3D8A3D09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7591-073A-1642-9651-D4F56AEF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3A52F-5520-7644-9C56-61EACF73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61C5-6401-1446-BEAE-4FBC0041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8781B-0661-AC46-A416-3A66A393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789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4FBB-9AEC-1242-A19B-32036BFC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477E4-AA69-4640-BAEC-2FC4B6CE0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51796-7A43-3645-8957-51946FC3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FA9E-E28F-4E4F-8250-F893BFEF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EB67-6C96-AC4E-82B2-75CFB2BB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0549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3015-13B4-8247-9DBE-72AE6270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56C5-0F20-4D4B-9864-18AFC885A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A1BFA-9ABA-D84D-858B-3FFEE96E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4CC55-25CF-E44D-BC20-3F5E2958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EE758-B714-1548-AA2C-DF7A6CA6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0E809-C5E0-AE45-A3F5-3B5D8AEA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3620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43F8-F0D3-6F4C-AB09-73E5A7AF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665B-2EBF-F74B-AC42-D6B5252C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45CA-E246-FA44-89B5-929F84319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F2F87-1CC9-E843-A5FF-5D6AF9873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996E6-BD5C-724A-8CD8-F0FACFAE5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7CFBF-ED79-A046-A6BB-6BFCB4D3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2F29A-91C9-F54B-AD2E-57EC8AE9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994B2-719A-3B47-851D-B9245FF8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681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C08F-B6B2-5A49-8722-0F8AAB43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019FC-16E5-D942-A790-82E7FAF9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E641-24B7-9C4F-8464-887F9D17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7B7E3-AFD0-7647-AE50-D69317A6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905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F157F-BA3E-ED41-8D2F-AC56D427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7A176-5799-3D40-87F4-48E02ACC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6FD8-52F5-404F-82AD-8DBB151A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18723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C74-599D-6641-B95C-FCD49BB8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D7C6-FE5F-E84E-A246-6CDB7CA2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C476-6B0C-7E4C-A124-F5817245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4A884-9B3F-6745-8A0B-BD0B55DE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130A-C33B-E747-8FBF-3A8DEB86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F6075-62B3-F547-93EA-22130B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459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A8B4-9CAB-5049-9D2A-BDFA299A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34478-5E2D-9C42-9EBF-7D303F0B6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E37CF-C8BD-9744-95D2-F605699BA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E540A-B202-2D4F-8529-1F6B3932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8D9BC-503A-AD43-A88F-4306EF91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70D14-AA17-FB4A-9237-615BD450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076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CB4CA-6FE1-5F4D-95E0-8D67E8B9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7AB65-3DC8-2A48-9CF2-622350FCB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9B44-0A4E-EC49-8C4F-1ABC31368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676A-7704-264D-A82E-62F98EDFEDC3}" type="datetimeFigureOut">
              <a:rPr lang="en-RO" smtClean="0"/>
              <a:t>04/15/2021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0179-1BC9-DA4B-899C-DC98E66DA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AD299-7AAD-FD47-BB6C-7BC042816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FBD5-FB9C-D347-97BF-89FC41857D9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060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18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4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54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8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7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59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0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1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03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6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50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6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5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42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74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6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4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Iordachescu</dc:creator>
  <cp:lastModifiedBy>01</cp:lastModifiedBy>
  <cp:revision>12</cp:revision>
  <dcterms:created xsi:type="dcterms:W3CDTF">2021-04-15T09:46:20Z</dcterms:created>
  <dcterms:modified xsi:type="dcterms:W3CDTF">2021-04-15T18:23:01Z</dcterms:modified>
</cp:coreProperties>
</file>